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D2762-05F5-402B-97DD-792B13BBA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E68930-3C42-4A32-A4DD-7B66E1817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A75D3-014E-48CE-81D4-0436DBB30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1F5F4-FA53-4C25-BB44-BEF431B4B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2AAA-63C4-4702-AB4D-7D64B4E3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2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BC1C-C8BD-450F-A844-3F542BB4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8B4C83-10B4-457B-8DF8-778577E46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3126B-BBAE-4ECB-AA20-0455C63CE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A2159-0E20-4B54-8E0E-F98FC471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675AA-D099-4BA6-8B20-61829B3A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7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B4CD3B-20D5-46D7-8713-4C2FF1274D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08FAB8-D3FF-427A-8FC5-469739C62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0751E-17F1-46F4-BEC1-953B8BB6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57535-B703-47C6-AEC2-0ACA28D07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C7F2D-EAB5-4E1D-9688-30006DCF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3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08A92-F66C-4BC5-9090-601D2071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7D077-5B36-4632-A7DA-84CB224C2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9DB25-2D6B-4A64-8904-3B3AAAF46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7D69A-C7B2-4C8E-AA39-49699BF67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F46DC-1530-4D84-B04E-23FC069DC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6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B7AA8-2217-4B92-8229-5295268F4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C08FD-FA86-4D56-966A-1D9C867F2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66051-6A9A-4083-A72D-39FCF5893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5296A-90A2-492E-AFD5-6C4EA2B73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DB498-2C80-4C45-9796-495BD971C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31D75-79DB-4737-9328-9F7AD2F70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9FF73-7EC2-467A-B671-E020BFFAF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80DCF4-90D8-4C3A-BDED-C81322B75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425AE-EB3A-4B61-B8A3-005D81983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27E5E-FB42-4371-BE87-0F66F9355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42A6D-FA7E-4870-BC5F-595BA025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9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F9CD5-8E27-40DB-8DC1-BE53D5D48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87635-3871-444B-9364-BFB8FAA4F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305BC-C16D-4345-9CA4-9F531497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146BCC-0878-4F1B-B5D6-C4E9D728FE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C846AF-7387-4477-9799-76EC3134C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F93AFB-8403-4455-A431-6B5842DEF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D13A94-A92A-41F6-8ED2-991A6C51A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9C57DB-C613-4526-B883-F692387F4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9A4A-8580-41DE-9F39-0D5092763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7BF27A-6BA9-4A09-9300-C770C009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ECB99-B8CA-49C0-AFC7-2B0430EF1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691EE-EA4C-4658-91CC-520F9723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3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B503C-A1B1-4936-A711-B456BBDF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428338-DF0E-4CFA-91A2-0F288F974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EAE50-5BCD-4B04-AFA8-8D8BBCFEE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4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259-B510-444E-92A2-A250524FC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31E8E-379E-4EBF-8BDA-584F2229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DE799-E5D5-4E7F-9376-1912A2075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5BBD1-C373-43F7-A5EC-501532179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1B7074-2659-4256-96A7-0CE8A29E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5158B-DBE0-44B5-8B54-897F9CF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EC399-7E25-411A-9496-EC20E5C0E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EA38F6-A297-441A-86FB-E6BDB5840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A726D-F8AB-46BD-861E-2D7A5DAA7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0006D-5690-4E22-93AB-3305B3E1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CE871-97D0-46E6-8219-04A2B272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B1320-9165-4EFF-9455-6B6C2CB29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8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A95A9F-9B58-4DD7-BD0F-146393C07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D5ABE-5D3A-43D7-BD77-6DC08322D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5E0DB-BD89-4084-8EF0-9E54F02CA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703DC-D978-4613-8BA4-2FB44B247848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187E-76B9-4B49-BE41-74EE90004A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9AC5B-F1CA-4DB9-B6F3-A06799408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669A-4C46-463E-A72D-439737A6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8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305E9-B1CE-4C2D-94CA-8848B504B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1861"/>
            <a:ext cx="9144000" cy="2834102"/>
          </a:xfrm>
        </p:spPr>
        <p:txBody>
          <a:bodyPr>
            <a:normAutofit/>
          </a:bodyPr>
          <a:lstStyle/>
          <a:p>
            <a:r>
              <a:rPr lang="en-US" b="1" dirty="0"/>
              <a:t>UNCW Research Foundation</a:t>
            </a:r>
            <a:br>
              <a:rPr lang="en-US" dirty="0"/>
            </a:br>
            <a:r>
              <a:rPr lang="en-US" dirty="0">
                <a:solidFill>
                  <a:schemeClr val="accent6"/>
                </a:solidFill>
              </a:rPr>
              <a:t>“Southeastern NC Regional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Health Collaborative”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47DB6-1D70-466F-8749-79F73395A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6447"/>
            <a:ext cx="9144000" cy="3143319"/>
          </a:xfrm>
        </p:spPr>
        <p:txBody>
          <a:bodyPr>
            <a:noAutofit/>
          </a:bodyPr>
          <a:lstStyle/>
          <a:p>
            <a:r>
              <a:rPr lang="en-US" dirty="0"/>
              <a:t>Grant for $150,000 awarded in 2014 to support the health and quality of life for individuals, families and communities in southeastern North Carolina, working with the collective impact framework. Develop a partnership across southeastern North Carolina of agencies, community groups, and individuals dedicated to supporting the health of the region; development of the Center for Healthy Communities that will act in concert with the partnership to facilitate and support the SENARHC. Develop and implement regional programs/intervention projects to improve the health and quality of life of this region.</a:t>
            </a:r>
          </a:p>
        </p:txBody>
      </p:sp>
    </p:spTree>
    <p:extLst>
      <p:ext uri="{BB962C8B-B14F-4D97-AF65-F5344CB8AC3E}">
        <p14:creationId xmlns:p14="http://schemas.microsoft.com/office/powerpoint/2010/main" val="246614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UNCW Research Foundation “Southeastern NC Regional Health Collaborative”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UNCW Research Foundation “Southeastern NC Regional Health Collaborative”</dc:title>
  <dc:creator>Dawn Lloyd</dc:creator>
  <cp:lastModifiedBy>Dawn Lloyd</cp:lastModifiedBy>
  <cp:revision>2</cp:revision>
  <dcterms:created xsi:type="dcterms:W3CDTF">2018-10-25T19:25:57Z</dcterms:created>
  <dcterms:modified xsi:type="dcterms:W3CDTF">2018-10-26T14:02:49Z</dcterms:modified>
</cp:coreProperties>
</file>