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6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F637-F638-49FF-9DF0-E0D40E659567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3747-54C6-45C7-8B01-1FC2B5978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shcc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3340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Nash Community College Foundation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>
                <a:hlinkClick r:id="rId2"/>
              </a:rPr>
              <a:t>Nash Community College</a:t>
            </a:r>
            <a:r>
              <a:rPr lang="en-US" dirty="0"/>
              <a:t> Foundation’s </a:t>
            </a:r>
            <a:r>
              <a:rPr lang="en-US" i="1" dirty="0"/>
              <a:t>Incubator for Retention </a:t>
            </a:r>
            <a:r>
              <a:rPr lang="en-US" dirty="0"/>
              <a:t>program addressed issues regarding retention of students in higher education by offering scholarships to GED completers which would enable them to enroll in the “first-year experience” course and provide them with the necessary course textbook. The program targeted students who successfully completed a General Education Development (GED) program and/or are minority participants of the </a:t>
            </a:r>
            <a:r>
              <a:rPr lang="en-US" i="1" dirty="0"/>
              <a:t>Men Achieving Leadership and Excellence </a:t>
            </a:r>
            <a:r>
              <a:rPr lang="en-US" dirty="0"/>
              <a:t>(MALE) program at </a:t>
            </a:r>
            <a:r>
              <a:rPr lang="en-US" dirty="0" smtClean="0"/>
              <a:t>the college. Program outcomes are expected July 2014. </a:t>
            </a:r>
            <a:endParaRPr lang="en-US" dirty="0"/>
          </a:p>
        </p:txBody>
      </p:sp>
      <p:pic>
        <p:nvPicPr>
          <p:cNvPr id="6" name="Picture 5" descr="Nash%20Community%20Logo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2533650" cy="1962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Nash Community College Foundation  </vt:lpstr>
    </vt:vector>
  </TitlesOfParts>
  <Company>GlaxoSmithKline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Nash Community College Foundation  </dc:title>
  <dc:creator>mlj6842</dc:creator>
  <cp:lastModifiedBy>mlj6842</cp:lastModifiedBy>
  <cp:revision>5</cp:revision>
  <dcterms:created xsi:type="dcterms:W3CDTF">2014-02-21T13:52:41Z</dcterms:created>
  <dcterms:modified xsi:type="dcterms:W3CDTF">2014-04-30T19:22:06Z</dcterms:modified>
</cp:coreProperties>
</file>