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29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885EB-4C1F-4856-B8B3-BE47B34F284F}" type="datetimeFigureOut">
              <a:rPr lang="en-US" smtClean="0"/>
              <a:pPr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DC101-EFFF-42E6-8A47-6EC45749D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ontgomery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36576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Montgomery Community College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r>
              <a:rPr lang="en-US" dirty="0" smtClean="0"/>
              <a:t>Ribbon </a:t>
            </a:r>
            <a:r>
              <a:rPr lang="en-US" dirty="0"/>
              <a:t>of Hope funds enabled </a:t>
            </a:r>
            <a:r>
              <a:rPr lang="en-US" dirty="0">
                <a:hlinkClick r:id="rId2"/>
              </a:rPr>
              <a:t>Montgomery Community College</a:t>
            </a:r>
            <a:r>
              <a:rPr lang="en-US" dirty="0"/>
              <a:t>’s </a:t>
            </a:r>
            <a:r>
              <a:rPr lang="en-US" i="1" dirty="0"/>
              <a:t>GED2Degree</a:t>
            </a:r>
            <a:r>
              <a:rPr lang="en-US" dirty="0"/>
              <a:t> program to offer its services to more citizens in Montgomery County. The program targets those without a high school diploma and provides personal coaching, mentoring, and career goal development using second-year Human Services students at Montgomery Community College as peer counselors. Prior to the </a:t>
            </a:r>
            <a:r>
              <a:rPr lang="en-US" i="1" dirty="0"/>
              <a:t>GED2Degree</a:t>
            </a:r>
            <a:r>
              <a:rPr lang="en-US" dirty="0"/>
              <a:t> program expansion, program staff conducted a focus group with community leaders who identified barriers to program participation, such as childcare and transportation needs, lack of information/communication skills, and financial barriers. Solutions that were identified included increasing recruitment efforts, marketing the program to other educational institutions, and providing classes in a variety of locations. The program served 425 students who were enrolled in the Basic Skills program; 70 students completed the Basic Skills program and 60 students enrolled in career training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6" name="Picture 5" descr="montgomery community college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52400"/>
            <a:ext cx="3809524" cy="16380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Montgomery Community College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Montgomery Community College</dc:title>
  <dc:creator>mlj6842</dc:creator>
  <cp:lastModifiedBy>mlj6842</cp:lastModifiedBy>
  <cp:revision>3</cp:revision>
  <dcterms:created xsi:type="dcterms:W3CDTF">2014-02-21T14:08:41Z</dcterms:created>
  <dcterms:modified xsi:type="dcterms:W3CDTF">2014-04-01T14:32:35Z</dcterms:modified>
</cp:coreProperties>
</file>